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3F69BD-F73B-45F4-99AB-B6E75539D72E}">
  <a:tblStyle styleId="{DC3F69BD-F73B-45F4-99AB-B6E75539D7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{DC3F69BD-F73B-45F4-99AB-B6E75539D72E}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Hur kontrollerar man videor och bilder?</a:t>
                      </a:r>
                      <a:endParaRPr sz="4400" b="1" u="none" strike="noStrike" cap="none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{DC3F69BD-F73B-45F4-99AB-B6E75539D72E}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CEABB933-4DE2-4010-8B9E-A8ABEFE1ADC5}"/>
              </a:ext>
            </a:extLst>
          </p:cNvPr>
          <p:cNvSpPr txBox="1"/>
          <p:nvPr/>
        </p:nvSpPr>
        <p:spPr>
          <a:xfrm>
            <a:off x="2406650" y="5683536"/>
            <a:ext cx="6371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Projektet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har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finansierats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stöd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från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Europeiska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kommissionen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Detta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meddelande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återspeglar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endast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författarens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åsikter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och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kommissionen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hållas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ansvarig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för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användning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göras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av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informationen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meddelandet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Ansökningsnummer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2019-1-DE02-KA204-006167.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Det här dokumentet av TEACH är licensierat under CC BY-SA 4.0. 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För att se en kopia av den här licensen, besök 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https://creativecommons.org/licenses/by-sa/4.0.</a:t>
            </a:r>
            <a:endParaRPr sz="11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1DF0CC-0770-455E-93B4-557CE446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756139" y="987775"/>
            <a:ext cx="7631723" cy="83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 i="1"/>
              <a:t>Hur kontrollerar vi texten på fotot? </a:t>
            </a:r>
            <a:endParaRPr sz="3000" i="1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56139" y="1613630"/>
            <a:ext cx="7631723" cy="57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Välj ett språk och översätt </a:t>
            </a:r>
            <a:endParaRPr sz="150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97" y="2072106"/>
            <a:ext cx="7117720" cy="384711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79160" y="1336645"/>
            <a:ext cx="3066680" cy="268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en-US" sz="4950"/>
              <a:t>Individuellt arbete 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79161" y="4330621"/>
            <a:ext cx="2678858" cy="116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Bild 1. 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82459" y="4164200"/>
            <a:ext cx="2441321" cy="13716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337310"/>
            <a:ext cx="4162806" cy="4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Individuellt arbete 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Bild 2. 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483" y="2419469"/>
            <a:ext cx="5823791" cy="323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Tack för din uppmärksamhet</a:t>
            </a:r>
            <a:endParaRPr sz="4000" b="1" i="0" u="none" strike="noStrike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26366" y="1271930"/>
            <a:ext cx="3874452" cy="12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000"/>
              <a:t>VIDEO </a:t>
            </a:r>
            <a:endParaRPr sz="30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286001" y="1097881"/>
            <a:ext cx="6227051" cy="18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Öppna videon genom att följa länken https://www.youtube.com/watch?v=CkCFDDCkG1k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Klicka på de tre horisontella prickarna under den (1)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Öppna transkriptet (2)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sz="1500"/>
              <a:t>Transkriptet är öppet (3) </a:t>
            </a:r>
            <a:endParaRPr/>
          </a:p>
          <a:p>
            <a:pPr marL="171450" lvl="0" indent="-9048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endParaRPr sz="1275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31" y="2835573"/>
            <a:ext cx="7696175" cy="292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VIDEO 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Högerklicka på utskriften och välj språk (4) 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09" y="2255101"/>
            <a:ext cx="779078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VIDEO 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Utskriften översätts till det språk du valt (5). 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343040"/>
            <a:ext cx="7886699" cy="315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473202" y="1234440"/>
            <a:ext cx="256489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BILDER </a:t>
            </a:r>
            <a:endParaRPr sz="3600"/>
          </a:p>
        </p:txBody>
      </p:sp>
      <p:sp>
        <p:nvSpPr>
          <p:cNvPr id="124" name="Google Shape;124;p17"/>
          <p:cNvSpPr/>
          <p:nvPr/>
        </p:nvSpPr>
        <p:spPr>
          <a:xfrm rot="5400000">
            <a:off x="2674619" y="1776222"/>
            <a:ext cx="1165860" cy="13716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90721" y="1234440"/>
            <a:ext cx="517093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Öppna (1) </a:t>
            </a:r>
            <a:r>
              <a:rPr lang="en-US" sz="1650" u="sng">
                <a:solidFill>
                  <a:schemeClr val="hlink"/>
                </a:solidFill>
                <a:hlinkClick r:id="rId3"/>
              </a:rPr>
              <a:t>https://www.google.com/imghp?hl=EN </a:t>
            </a:r>
            <a:endParaRPr sz="165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650"/>
              <a:t> Sök efter bild (2) </a:t>
            </a:r>
            <a:endParaRPr sz="1650"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722" y="2575452"/>
            <a:ext cx="5629412" cy="296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/>
              <a:t>BILDER 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Du kan klistra in en URL till bilden (3) eller ladda upp en bild (4) från din dator (5). 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587" y="2255101"/>
            <a:ext cx="5868826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 i="1"/>
              <a:t>Hur kontrollerar vi texten på fotot? 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Originalbild </a:t>
            </a:r>
            <a:endParaRPr/>
          </a:p>
        </p:txBody>
      </p:sp>
      <p:pic>
        <p:nvPicPr>
          <p:cNvPr id="142" name="Google Shape;142;p19" descr="Картина, която съдържа текст, открито, път&#10;&#10;Описанието е генерира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34" y="2174512"/>
            <a:ext cx="7204753" cy="374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 i="1"/>
              <a:t>Hur kontrollerar vi texten på fotot? 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Öppna bildöversättaren 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674" y="2255101"/>
            <a:ext cx="649865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050" i="1"/>
              <a:t>Hur kontrollerar vi texten på fotot? 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Välj en bild från datorn </a:t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60" y="2258474"/>
            <a:ext cx="7189342" cy="36812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34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</vt:lpstr>
      <vt:lpstr>Candara</vt:lpstr>
      <vt:lpstr>Office</vt:lpstr>
      <vt:lpstr>PowerPoint-Präsentation</vt:lpstr>
      <vt:lpstr>VIDEO </vt:lpstr>
      <vt:lpstr>VIDEO </vt:lpstr>
      <vt:lpstr>VIDEO </vt:lpstr>
      <vt:lpstr>BILDER </vt:lpstr>
      <vt:lpstr>BILDER </vt:lpstr>
      <vt:lpstr>Hur kontrollerar vi texten på fotot? </vt:lpstr>
      <vt:lpstr>Hur kontrollerar vi texten på fotot? </vt:lpstr>
      <vt:lpstr>Hur kontrollerar vi texten på fotot? </vt:lpstr>
      <vt:lpstr>Hur kontrollerar vi texten på fotot? </vt:lpstr>
      <vt:lpstr>Individuellt arbete </vt:lpstr>
      <vt:lpstr>Individuellt arbete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2022-03-22T12:26:14Z</dcterms:modified>
</cp:coreProperties>
</file>